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6" r:id="rId3"/>
    <p:sldId id="257" r:id="rId4"/>
    <p:sldId id="261" r:id="rId5"/>
    <p:sldId id="262" r:id="rId6"/>
    <p:sldId id="263" r:id="rId7"/>
    <p:sldId id="258" r:id="rId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9" autoAdjust="0"/>
    <p:restoredTop sz="9468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3021480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106705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80606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672806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615705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264485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362001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18517265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520274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0524961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358434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80780D-EF7E-491D-84F7-7AB8F244EA40}" type="datetimeFigureOut">
              <a:rPr lang="it-IT" smtClean="0"/>
              <a:pPr/>
              <a:t>13/12/2011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708117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5" Type="http://schemas.openxmlformats.org/officeDocument/2006/relationships/slide" Target="slide4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" Target="slide5.xml"/><Relationship Id="rId7" Type="http://schemas.openxmlformats.org/officeDocument/2006/relationships/image" Target="../media/image1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MODELLO CONCETTUALE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smtClean="0"/>
              <a:t> </a:t>
            </a:r>
            <a:endParaRPr lang="it-IT" dirty="0"/>
          </a:p>
          <a:p>
            <a:pPr marL="0" indent="0">
              <a:buNone/>
            </a:pPr>
            <a:r>
              <a:rPr lang="it-IT" dirty="0" smtClean="0"/>
              <a:t>La </a:t>
            </a:r>
            <a:r>
              <a:rPr lang="it-IT" dirty="0"/>
              <a:t>modalità di interazione è basata sugli oggetti in particolare strumenti e cosmetici per la realizzazione dei make-up. La metafora è quella del salone di un estetista. 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94817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43164" y="692696"/>
            <a:ext cx="5225561" cy="631366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410740" y="692696"/>
            <a:ext cx="5040561" cy="6316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1475656" y="323364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MAKE-UP</a:t>
            </a:r>
            <a:endParaRPr lang="it-IT" dirty="0"/>
          </a:p>
        </p:txBody>
      </p:sp>
      <p:sp>
        <p:nvSpPr>
          <p:cNvPr id="13" name="CasellaDiTesto 12">
            <a:hlinkClick r:id="rId4" action="ppaction://hlinksldjump"/>
          </p:cNvPr>
          <p:cNvSpPr txBox="1"/>
          <p:nvPr/>
        </p:nvSpPr>
        <p:spPr>
          <a:xfrm>
            <a:off x="5004048" y="1124744"/>
            <a:ext cx="367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                                                                                               STRUMENTI</a:t>
            </a:r>
            <a:endParaRPr lang="it-IT" dirty="0"/>
          </a:p>
        </p:txBody>
      </p:sp>
      <p:sp>
        <p:nvSpPr>
          <p:cNvPr id="16" name="CasellaDiTesto 15"/>
          <p:cNvSpPr txBox="1"/>
          <p:nvPr/>
        </p:nvSpPr>
        <p:spPr>
          <a:xfrm>
            <a:off x="287524" y="1226205"/>
            <a:ext cx="3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OCCASIONI</a:t>
            </a:r>
            <a:endParaRPr lang="it-IT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287524" y="2348879"/>
            <a:ext cx="35643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ABBINAMENTO COLORE </a:t>
            </a:r>
            <a:endParaRPr lang="it-IT" dirty="0"/>
          </a:p>
        </p:txBody>
      </p:sp>
      <p:sp>
        <p:nvSpPr>
          <p:cNvPr id="18" name="CasellaDiTesto 17">
            <a:hlinkClick r:id="rId5" action="ppaction://hlinksldjump"/>
          </p:cNvPr>
          <p:cNvSpPr txBox="1"/>
          <p:nvPr/>
        </p:nvSpPr>
        <p:spPr>
          <a:xfrm>
            <a:off x="323528" y="3327156"/>
            <a:ext cx="3528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PARTI DEL VISO</a:t>
            </a:r>
            <a:endParaRPr lang="it-IT" dirty="0"/>
          </a:p>
        </p:txBody>
      </p:sp>
      <p:sp>
        <p:nvSpPr>
          <p:cNvPr id="19" name="CasellaDiTesto 18"/>
          <p:cNvSpPr txBox="1"/>
          <p:nvPr/>
        </p:nvSpPr>
        <p:spPr>
          <a:xfrm>
            <a:off x="359532" y="4552156"/>
            <a:ext cx="349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MAKE-UP COMPLETO</a:t>
            </a:r>
            <a:endParaRPr lang="it-IT" dirty="0"/>
          </a:p>
        </p:txBody>
      </p:sp>
      <p:sp>
        <p:nvSpPr>
          <p:cNvPr id="31" name="CasellaDiTesto 30">
            <a:hlinkClick r:id="rId6" action="ppaction://hlinksldjump"/>
          </p:cNvPr>
          <p:cNvSpPr txBox="1"/>
          <p:nvPr/>
        </p:nvSpPr>
        <p:spPr>
          <a:xfrm>
            <a:off x="5013672" y="2348880"/>
            <a:ext cx="3662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                                                                             COSMETICI</a:t>
            </a:r>
            <a:endParaRPr lang="it-IT" dirty="0"/>
          </a:p>
        </p:txBody>
      </p:sp>
      <p:sp>
        <p:nvSpPr>
          <p:cNvPr id="35" name="CasellaDiTesto 34"/>
          <p:cNvSpPr txBox="1"/>
          <p:nvPr/>
        </p:nvSpPr>
        <p:spPr>
          <a:xfrm>
            <a:off x="6135960" y="323364"/>
            <a:ext cx="2520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HOW 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721439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763688" y="557972"/>
            <a:ext cx="5400600" cy="6293499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3563888" y="53916"/>
            <a:ext cx="2664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COSMETICI</a:t>
            </a:r>
            <a:endParaRPr lang="it-IT" dirty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26124"/>
            <a:ext cx="1285875" cy="1285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63119" y="2010262"/>
            <a:ext cx="1201737" cy="1201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39456" y="2138849"/>
            <a:ext cx="1066800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xmlns="" val="3716654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07704" y="504105"/>
            <a:ext cx="5402263" cy="62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3600723" y="19968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PARTI DEL VISO</a:t>
            </a:r>
            <a:endParaRPr lang="it-IT" dirty="0"/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60033" y="2063219"/>
            <a:ext cx="1224853" cy="943788"/>
          </a:xfrm>
          <a:prstGeom prst="rect">
            <a:avLst/>
          </a:prstGeom>
        </p:spPr>
      </p:pic>
      <p:pic>
        <p:nvPicPr>
          <p:cNvPr id="7" name="Immagin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95861" y="2061835"/>
            <a:ext cx="1830511" cy="103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70558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91680" y="595283"/>
            <a:ext cx="5402263" cy="6291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CasellaDiTesto 4"/>
          <p:cNvSpPr txBox="1"/>
          <p:nvPr/>
        </p:nvSpPr>
        <p:spPr>
          <a:xfrm>
            <a:off x="3695092" y="96586"/>
            <a:ext cx="201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STRUMENTI</a:t>
            </a:r>
            <a:endParaRPr lang="it-IT" dirty="0"/>
          </a:p>
        </p:txBody>
      </p:sp>
      <p:pic>
        <p:nvPicPr>
          <p:cNvPr id="6" name="Immagine 5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771801" y="1535083"/>
            <a:ext cx="1404938" cy="17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020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382062885"/>
              </p:ext>
            </p:extLst>
          </p:nvPr>
        </p:nvGraphicFramePr>
        <p:xfrm>
          <a:off x="107500" y="548680"/>
          <a:ext cx="8929000" cy="5184578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892900"/>
                <a:gridCol w="892900"/>
                <a:gridCol w="892900"/>
                <a:gridCol w="993712"/>
                <a:gridCol w="792088"/>
                <a:gridCol w="892900"/>
                <a:gridCol w="892900"/>
                <a:gridCol w="806488"/>
                <a:gridCol w="1008112"/>
                <a:gridCol w="864100"/>
              </a:tblGrid>
              <a:tr h="740654"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nome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durata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difficoltà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carnagione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colore occhi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colore</a:t>
                      </a:r>
                      <a:r>
                        <a:rPr lang="it-IT" sz="1300" baseline="0" dirty="0" smtClean="0"/>
                        <a:t> vestito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occasione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parti del</a:t>
                      </a:r>
                      <a:r>
                        <a:rPr lang="it-IT" sz="1300" baseline="0" dirty="0" smtClean="0"/>
                        <a:t> viso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strumenti</a:t>
                      </a:r>
                      <a:r>
                        <a:rPr lang="it-IT" sz="1300" baseline="0" dirty="0" smtClean="0"/>
                        <a:t> </a:t>
                      </a:r>
                      <a:endParaRPr lang="it-IT" sz="13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sz="1300" dirty="0" smtClean="0"/>
                        <a:t>cosmetici</a:t>
                      </a:r>
                      <a:endParaRPr lang="it-IT" sz="1300" dirty="0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video1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2:30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3/5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-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-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-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-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occhi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pennello</a:t>
                      </a:r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t-IT" dirty="0" smtClean="0"/>
                        <a:t>cipria</a:t>
                      </a:r>
                      <a:endParaRPr lang="it-IT" dirty="0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</a:tr>
              <a:tr h="740654"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438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4565513" y="-18491"/>
            <a:ext cx="4798076" cy="6858000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68344" y="2770921"/>
            <a:ext cx="1203052" cy="1203052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6753546" y="2516797"/>
            <a:ext cx="1284734" cy="1284734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46639" y="2732821"/>
            <a:ext cx="1068710" cy="1068710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6056" y="2091793"/>
            <a:ext cx="1404938" cy="1709738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-18491"/>
            <a:ext cx="4716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068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80</Words>
  <Application>Microsoft Office PowerPoint</Application>
  <PresentationFormat>Presentazione su schermo (4:3)</PresentationFormat>
  <Paragraphs>34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Tema di Office</vt:lpstr>
      <vt:lpstr>MODELLO CONCETTUALE</vt:lpstr>
      <vt:lpstr>Diapositiva 2</vt:lpstr>
      <vt:lpstr>Diapositiva 3</vt:lpstr>
      <vt:lpstr>Diapositiva 4</vt:lpstr>
      <vt:lpstr>Diapositiva 5</vt:lpstr>
      <vt:lpstr>Diapositiva 6</vt:lpstr>
      <vt:lpstr>Diapositiva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Windows User</dc:creator>
  <cp:lastModifiedBy>Vittoriano</cp:lastModifiedBy>
  <cp:revision>18</cp:revision>
  <dcterms:created xsi:type="dcterms:W3CDTF">2012-03-01T15:47:39Z</dcterms:created>
  <dcterms:modified xsi:type="dcterms:W3CDTF">2011-12-13T15:10:02Z</dcterms:modified>
</cp:coreProperties>
</file>